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2C06E2-95CD-4A7B-8249-031326454913}">
  <a:tblStyle styleId="{BB2C06E2-95CD-4A7B-8249-0313264549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9c30287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9c3028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9c302870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9c302870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c302870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c302870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9c302870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9c302870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9c30287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9c30287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9c30287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9c30287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c302870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9c302870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s://github.com/aryan-gupta/" TargetMode="External"/><Relationship Id="rId5" Type="http://schemas.openxmlformats.org/officeDocument/2006/relationships/hyperlink" Target="https://github.com/AntTheToni" TargetMode="External"/><Relationship Id="rId6" Type="http://schemas.openxmlformats.org/officeDocument/2006/relationships/hyperlink" Target="https://github.com/ric3b0wl" TargetMode="External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5.jpg"/><Relationship Id="rId5" Type="http://schemas.openxmlformats.org/officeDocument/2006/relationships/image" Target="../media/image11.jp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3.jp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8pXpC7kvre2F6ygARsKsHm9K8SKVsnfv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5025"/>
            <a:ext cx="8520600" cy="8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Lost Hope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88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Anthony Samagaio</a:t>
            </a:r>
            <a:r>
              <a:rPr lang="en" sz="2000"/>
              <a:t>, </a:t>
            </a:r>
            <a:r>
              <a:rPr lang="en" sz="2000"/>
              <a:t>Aryan Gupta the Curry Man</a:t>
            </a:r>
            <a:r>
              <a:rPr lang="en" sz="2000"/>
              <a:t>,</a:t>
            </a:r>
            <a:r>
              <a:rPr lang="en" sz="2000"/>
              <a:t> Sam Xu the Great</a:t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1915200" y="1251575"/>
            <a:ext cx="531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Objective detection with the Arduino Nano 33 BLE w/ OV7675 camera </a:t>
            </a:r>
            <a:endParaRPr sz="18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13901" l="12442" r="20983" t="18781"/>
          <a:stretch/>
        </p:blipFill>
        <p:spPr>
          <a:xfrm>
            <a:off x="3010313" y="2101164"/>
            <a:ext cx="3123371" cy="17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725075" y="4294100"/>
            <a:ext cx="28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https://github.com/aryan-gupta/</a:t>
            </a:r>
            <a:r>
              <a:rPr lang="en" sz="1000"/>
              <a:t> </a:t>
            </a:r>
            <a:endParaRPr sz="1000"/>
          </a:p>
        </p:txBody>
      </p:sp>
      <p:sp>
        <p:nvSpPr>
          <p:cNvPr id="59" name="Google Shape;59;p13"/>
          <p:cNvSpPr txBox="1"/>
          <p:nvPr/>
        </p:nvSpPr>
        <p:spPr>
          <a:xfrm>
            <a:off x="988175" y="4294100"/>
            <a:ext cx="18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https://github.com/AntTheToni</a:t>
            </a:r>
            <a:endParaRPr sz="1000"/>
          </a:p>
        </p:txBody>
      </p:sp>
      <p:sp>
        <p:nvSpPr>
          <p:cNvPr id="60" name="Google Shape;60;p13"/>
          <p:cNvSpPr txBox="1"/>
          <p:nvPr/>
        </p:nvSpPr>
        <p:spPr>
          <a:xfrm>
            <a:off x="6572650" y="4294113"/>
            <a:ext cx="193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https://github.com/ric3b0wl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7">
            <a:alphaModFix/>
          </a:blip>
          <a:srcRect b="12113" l="9940" r="11101" t="12363"/>
          <a:stretch/>
        </p:blipFill>
        <p:spPr>
          <a:xfrm>
            <a:off x="922000" y="4392988"/>
            <a:ext cx="147350" cy="1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7">
            <a:alphaModFix/>
          </a:blip>
          <a:srcRect b="12113" l="9940" r="11101" t="12363"/>
          <a:stretch/>
        </p:blipFill>
        <p:spPr>
          <a:xfrm>
            <a:off x="3650925" y="4392988"/>
            <a:ext cx="147350" cy="1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7">
            <a:alphaModFix/>
          </a:blip>
          <a:srcRect b="12113" l="9940" r="11101" t="12363"/>
          <a:stretch/>
        </p:blipFill>
        <p:spPr>
          <a:xfrm>
            <a:off x="6503675" y="4392975"/>
            <a:ext cx="147350" cy="1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26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938675"/>
            <a:ext cx="47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goal of the project was to train the model (Arduino Nano 33 ble) to detect a specific target using </a:t>
            </a:r>
            <a:r>
              <a:rPr lang="en"/>
              <a:t>the Arduino</a:t>
            </a:r>
            <a:r>
              <a:rPr lang="en"/>
              <a:t> camera.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 group chose the target “banana” and trained the model to detect a banana when presented to the camera.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Online images of bananas and real bananas were used to test the accuracy of model.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700" y="964988"/>
            <a:ext cx="286508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0775"/>
            <a:ext cx="1014100" cy="72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679750" y="2754250"/>
            <a:ext cx="274975" cy="3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08075"/>
            <a:ext cx="583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Fruits 360 Dataset </a:t>
            </a:r>
            <a:r>
              <a:rPr lang="en" sz="1200"/>
              <a:t>(318 banana images)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Coco 2017 Dataset </a:t>
            </a:r>
            <a:r>
              <a:rPr lang="en" sz="1200"/>
              <a:t>(1618 banana / 39,347 not banana images)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Custom Dataset </a:t>
            </a:r>
            <a:r>
              <a:rPr lang="en" sz="1200"/>
              <a:t>(27,283 banana images)</a:t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Recorded ~6min video of bananas in various environments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Resized to 96x96 pixels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Split into individual frames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Total Banana: 29,219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Total Not Banana: 30,347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00" y="3405200"/>
            <a:ext cx="1611525" cy="16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5475" y="3127950"/>
            <a:ext cx="1736375" cy="17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2250" y="444925"/>
            <a:ext cx="2883750" cy="4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7200850" y="2197575"/>
            <a:ext cx="86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992250" y="445025"/>
            <a:ext cx="16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Coco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781913" y="4464125"/>
            <a:ext cx="16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Custom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2625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1264213" y="4616525"/>
            <a:ext cx="16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Fruit 360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</a:t>
            </a:r>
            <a:r>
              <a:rPr lang="en"/>
              <a:t>lcommons training script (visual wake words)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Mobile net v1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Training/Validation</a:t>
            </a:r>
            <a:endParaRPr/>
          </a:p>
        </p:txBody>
      </p:sp>
      <p:graphicFrame>
        <p:nvGraphicFramePr>
          <p:cNvPr id="93" name="Google Shape;93;p16"/>
          <p:cNvGraphicFramePr/>
          <p:nvPr/>
        </p:nvGraphicFramePr>
        <p:xfrm>
          <a:off x="879700" y="2312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{BB2C06E2-95CD-4A7B-8249-031326454913}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epoch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val_loss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val_accuracy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15/100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0.6286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100/100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2.5840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0.7280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16154" l="0" r="0" t="18682"/>
          <a:stretch/>
        </p:blipFill>
        <p:spPr>
          <a:xfrm>
            <a:off x="2305925" y="3739225"/>
            <a:ext cx="4386550" cy="10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5762025" y="3768650"/>
            <a:ext cx="713700" cy="3231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Banana</a:t>
            </a:r>
            <a:endParaRPr sz="900"/>
          </a:p>
        </p:txBody>
      </p:sp>
      <p:sp>
        <p:nvSpPr>
          <p:cNvPr id="96" name="Google Shape;96;p16"/>
          <p:cNvSpPr txBox="1"/>
          <p:nvPr/>
        </p:nvSpPr>
        <p:spPr>
          <a:xfrm>
            <a:off x="5762025" y="4421900"/>
            <a:ext cx="713700" cy="461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Not </a:t>
            </a:r>
            <a:r>
              <a:rPr lang="en" sz="900"/>
              <a:t>Banana</a:t>
            </a:r>
            <a:endParaRPr sz="9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201" y="264575"/>
            <a:ext cx="2559025" cy="17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5">
            <a:alphaModFix/>
          </a:blip>
          <a:srcRect b="23928" l="0" r="13726" t="18076"/>
          <a:stretch/>
        </p:blipFill>
        <p:spPr>
          <a:xfrm>
            <a:off x="1347675" y="4047975"/>
            <a:ext cx="1147475" cy="6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</a:t>
            </a:r>
            <a:endParaRPr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Code based off of Harvard TinyML Person Detector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Works with RGB and Grayscale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 is sent 5 times per second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is run ~once a second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0" l="12211" r="74743" t="0"/>
          <a:stretch/>
        </p:blipFill>
        <p:spPr>
          <a:xfrm>
            <a:off x="4894200" y="1858025"/>
            <a:ext cx="7281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25" y="3308813"/>
            <a:ext cx="5067420" cy="15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40793" r="0" t="0"/>
          <a:stretch/>
        </p:blipFill>
        <p:spPr>
          <a:xfrm>
            <a:off x="5603950" y="1858025"/>
            <a:ext cx="33048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325" y="3452212"/>
            <a:ext cx="1272051" cy="12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669275" y="41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114" name="Google Shape;114;p18" title="t_video496312691862798371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3250" y="143650"/>
            <a:ext cx="6474950" cy="48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41000"/>
            <a:ext cx="2148450" cy="32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Hard to find starting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TensorFlowLite version was outdated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data needed (model was overfitting)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Timing the upload with the reset button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Improvement ideas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training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Better accuracy with color (bananas are yellow)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fruit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Real world use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Groceries N</a:t>
            </a:r>
            <a:r>
              <a:rPr lang="en"/>
              <a:t>otifier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Ripeness Detection (for </a:t>
            </a:r>
            <a:r>
              <a:rPr lang="en"/>
              <a:t>grocery</a:t>
            </a:r>
            <a:r>
              <a:rPr lang="en"/>
              <a:t> store restocking)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300" y="433350"/>
            <a:ext cx="2805575" cy="42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6252" l="0" r="6323" t="0"/>
          <a:stretch/>
        </p:blipFill>
        <p:spPr>
          <a:xfrm>
            <a:off x="2219900" y="1134475"/>
            <a:ext cx="4700591" cy="352812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583675" y="3615900"/>
            <a:ext cx="121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Banana did you see in our slides?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6412950" y="4866250"/>
            <a:ext cx="273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No bananas were harmed during the completion of this project.</a:t>
            </a:r>
            <a:endParaRPr sz="700"/>
          </a:p>
        </p:txBody>
      </p:sp>
      <p:sp>
        <p:nvSpPr>
          <p:cNvPr id="131" name="Google Shape;131;p20"/>
          <p:cNvSpPr txBox="1"/>
          <p:nvPr/>
        </p:nvSpPr>
        <p:spPr>
          <a:xfrm>
            <a:off x="-68900" y="4987275"/>
            <a:ext cx="317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/>
              <a:t>12</a:t>
            </a:r>
            <a:endParaRPr sz="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